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84" r:id="rId7"/>
    <p:sldId id="260" r:id="rId8"/>
    <p:sldId id="295" r:id="rId9"/>
    <p:sldId id="265" r:id="rId10"/>
    <p:sldId id="270" r:id="rId11"/>
    <p:sldId id="261" r:id="rId12"/>
    <p:sldId id="267" r:id="rId13"/>
    <p:sldId id="271" r:id="rId14"/>
    <p:sldId id="268" r:id="rId15"/>
    <p:sldId id="272" r:id="rId16"/>
    <p:sldId id="273" r:id="rId17"/>
    <p:sldId id="266" r:id="rId18"/>
    <p:sldId id="275" r:id="rId19"/>
    <p:sldId id="282" r:id="rId20"/>
    <p:sldId id="283" r:id="rId21"/>
    <p:sldId id="276" r:id="rId22"/>
    <p:sldId id="277" r:id="rId23"/>
    <p:sldId id="278" r:id="rId24"/>
    <p:sldId id="287" r:id="rId25"/>
    <p:sldId id="286" r:id="rId26"/>
    <p:sldId id="288" r:id="rId27"/>
    <p:sldId id="290" r:id="rId28"/>
    <p:sldId id="291" r:id="rId29"/>
    <p:sldId id="293" r:id="rId30"/>
    <p:sldId id="294" r:id="rId31"/>
    <p:sldId id="292" r:id="rId32"/>
    <p:sldId id="279" r:id="rId33"/>
    <p:sldId id="280" r:id="rId34"/>
    <p:sldId id="297" r:id="rId35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  <p:embeddedFont>
      <p:font typeface="G마켓 산스 TTF Light" pitchFamily="2" charset="-127"/>
      <p:regular r:id="rId38"/>
    </p:embeddedFont>
    <p:embeddedFont>
      <p:font typeface="G마켓 산스 TTF Medium" pitchFamily="2" charset="-127"/>
      <p:regular r:id="rId39"/>
    </p:embeddedFont>
    <p:embeddedFont>
      <p:font typeface="a타이틀고딕1" pitchFamily="18" charset="-127"/>
      <p:regular r:id="rId40"/>
    </p:embeddedFont>
    <p:embeddedFont>
      <p:font typeface="a타이틀고딕2" pitchFamily="18" charset="-127"/>
      <p:regular r:id="rId41"/>
    </p:embeddedFont>
    <p:embeddedFont>
      <p:font typeface="a타이틀고딕5" pitchFamily="18" charset="-127"/>
      <p:regular r:id="rId42"/>
    </p:embeddedFont>
    <p:embeddedFont>
      <p:font typeface="G마켓 산스 TTF Bold" pitchFamily="2" charset="-127"/>
      <p:bold r:id="rId43"/>
    </p:embeddedFont>
    <p:embeddedFont>
      <p:font typeface="a타이틀고딕4" pitchFamily="18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26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64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97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8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1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7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8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1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22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65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7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D4FE-D8E4-4912-8EC7-99E606887A65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73911-5B2D-4622-987B-94771A90E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9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2.wmv"/><Relationship Id="rId7" Type="http://schemas.openxmlformats.org/officeDocument/2006/relationships/image" Target="../media/image40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916775"/>
            <a:ext cx="12192000" cy="19412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76859" y="977112"/>
            <a:ext cx="10238282" cy="4903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7" r="29370"/>
          <a:stretch/>
        </p:blipFill>
        <p:spPr>
          <a:xfrm>
            <a:off x="976859" y="977111"/>
            <a:ext cx="3057993" cy="4903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3001" y="2162647"/>
            <a:ext cx="48717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Android</a:t>
            </a:r>
          </a:p>
          <a:p>
            <a:r>
              <a:rPr lang="en-US" altLang="ko-KR" sz="4400" dirty="0" smtClean="0">
                <a:latin typeface="a타이틀고딕5" panose="02020600000000000000" pitchFamily="18" charset="-127"/>
                <a:ea typeface="a타이틀고딕5" panose="02020600000000000000" pitchFamily="18" charset="-127"/>
                <a:cs typeface="Pretendard Light" panose="02000403000000020004" pitchFamily="50" charset="-127"/>
              </a:rPr>
              <a:t>Black Box</a:t>
            </a:r>
            <a:r>
              <a:rPr lang="en-US" altLang="ko-KR" sz="3000" dirty="0" smtClean="0">
                <a:latin typeface="a타이틀고딕5" panose="02020600000000000000" pitchFamily="18" charset="-127"/>
                <a:ea typeface="a타이틀고딕5" panose="02020600000000000000" pitchFamily="18" charset="-127"/>
                <a:cs typeface="Pretendard Light" panose="02000403000000020004" pitchFamily="50" charset="-127"/>
              </a:rPr>
              <a:t> </a:t>
            </a:r>
            <a:r>
              <a:rPr lang="en-US" altLang="ko-KR" sz="2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Application</a:t>
            </a:r>
            <a:endParaRPr lang="ko-KR" altLang="en-US" sz="24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5045" y="4916775"/>
            <a:ext cx="2555508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사물인터넷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8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기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조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(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ForB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)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정한영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이중탁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이철진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ExtraLight" panose="02000303000000020004" pitchFamily="50" charset="-127"/>
              </a:rPr>
              <a:t> 최재성</a:t>
            </a:r>
            <a:endParaRPr lang="ko-KR" altLang="en-US" sz="1600" dirty="0">
              <a:latin typeface="a타이틀고딕1" panose="02020600000000000000" pitchFamily="18" charset="-127"/>
              <a:ea typeface="a타이틀고딕1" panose="02020600000000000000" pitchFamily="18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1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8789" y="694035"/>
            <a:ext cx="89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193" y="7189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4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2193" y="1160620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요구사항 분석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98900" y="685800"/>
            <a:ext cx="78994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11554" y="1943017"/>
            <a:ext cx="74740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1.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사용자는 어플리케이션을 통해 회원가입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로그인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로그아웃을 할 수 있어야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2.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데이터 사용이 불가능할 경우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Bluetooth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를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통해 카메라와 연결한다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3.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사용자는 어플리케이션을 통해 블랙박스를 제어할 수 있어야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 (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시작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중지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4.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블랙박스가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실행되는 동안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영상이 녹화가 되고 중지하면 녹화파일이 저장되어야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5.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사용자는 어플리케이션을 통해 저장된 녹화영상파일을 확인 및 삭제할 수 있어야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6.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사용자는 저장돼있는 녹화파일을 삭제할 수 있어야 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9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8789" y="694035"/>
            <a:ext cx="89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193" y="7189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2193" y="116062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전체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</a:p>
        </p:txBody>
      </p:sp>
      <p:pic>
        <p:nvPicPr>
          <p:cNvPr id="1026" name="Picture 2" descr="D:\한영\하이미디어\팀프로젝트\안드로이드 블랙박스 프로젝트\PPT\전체유스케이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73" y="1785246"/>
            <a:ext cx="9050338" cy="4080368"/>
          </a:xfrm>
          <a:prstGeom prst="rect">
            <a:avLst/>
          </a:prstGeom>
          <a:noFill/>
          <a:effectLst>
            <a:outerShdw blurRad="3810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한영\하이미디어\팀프로젝트\안드로이드 블랙박스 프로젝트\PPT\부분유스케이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73" y="2304597"/>
            <a:ext cx="9040813" cy="3343275"/>
          </a:xfrm>
          <a:prstGeom prst="rect">
            <a:avLst/>
          </a:prstGeom>
          <a:noFill/>
          <a:effectLst>
            <a:outerShdw blurRad="3810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8789" y="694035"/>
            <a:ext cx="89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2193" y="7189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2193" y="116062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부분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</a:p>
        </p:txBody>
      </p:sp>
    </p:spTree>
    <p:extLst>
      <p:ext uri="{BB962C8B-B14F-4D97-AF65-F5344CB8AC3E}">
        <p14:creationId xmlns:p14="http://schemas.microsoft.com/office/powerpoint/2010/main" val="17184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8789" y="694035"/>
            <a:ext cx="89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2193" y="7189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2193" y="116062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부분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</a:p>
        </p:txBody>
      </p:sp>
      <p:pic>
        <p:nvPicPr>
          <p:cNvPr id="3074" name="Picture 2" descr="D:\한영\하이미디어\팀프로젝트\안드로이드 블랙박스 프로젝트\PPT\부분유스케이스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65" y="2309133"/>
            <a:ext cx="6992938" cy="3248025"/>
          </a:xfrm>
          <a:prstGeom prst="rect">
            <a:avLst/>
          </a:prstGeom>
          <a:noFill/>
          <a:effectLst>
            <a:outerShdw blurRad="3810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9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8788" y="899352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정의서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6742" y="1901251"/>
            <a:ext cx="3198516" cy="36271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76" y="1581981"/>
            <a:ext cx="582448" cy="6038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41812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6863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919527" y="2479661"/>
            <a:ext cx="23431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27813" y="2906133"/>
            <a:ext cx="132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영상 송출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78334" y="2851063"/>
            <a:ext cx="140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카메라가 비추는 전체 화면을 실시간 송출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27813" y="3549844"/>
            <a:ext cx="132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 녹화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0294" y="3464148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카메라를 이용한 실시간 화면 녹화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57698" y="1901251"/>
            <a:ext cx="3198516" cy="36271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4" y="1581982"/>
            <a:ext cx="603893" cy="603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7666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2717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85381" y="2479661"/>
            <a:ext cx="23431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7043" y="2881195"/>
            <a:ext cx="648393" cy="23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63119" y="2792875"/>
            <a:ext cx="949312" cy="37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접근 권한 부여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8962" y="3523285"/>
            <a:ext cx="784555" cy="23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6531" y="3430031"/>
            <a:ext cx="152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접근 권한을 </a:t>
            </a:r>
            <a:endParaRPr lang="en-US" altLang="ko-KR" sz="10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부여 받기 위한 인증과정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6296" y="4157062"/>
            <a:ext cx="1389887" cy="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영상 조회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42832" y="4080596"/>
            <a:ext cx="1389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현재 카메라가 비추는 전체 화면 조회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6296" y="4803121"/>
            <a:ext cx="1389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 조회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42832" y="4731161"/>
            <a:ext cx="1389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저장돼있는 녹화파일목록 조회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35786" y="1901251"/>
            <a:ext cx="3198516" cy="36271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13" y="1581980"/>
            <a:ext cx="440396" cy="60389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260389" y="2923180"/>
            <a:ext cx="1148667" cy="26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 정보 저장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85754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80805" y="2202662"/>
            <a:ext cx="487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363469" y="2479661"/>
            <a:ext cx="23431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614778" y="285218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사용자가 회원등록 시 회원정보 저장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38025" y="3529217"/>
            <a:ext cx="1782604" cy="23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 파일 저장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53818" y="3453480"/>
            <a:ext cx="1341120" cy="37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카메라를 통해 녹화된 </a:t>
            </a:r>
            <a:r>
              <a:rPr lang="ko-KR" altLang="en-US" sz="100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</a:t>
            </a:r>
            <a:r>
              <a: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파일 저장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27535" y="1646792"/>
            <a:ext cx="1110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a타이틀고딕1" pitchFamily="18" charset="-127"/>
                <a:ea typeface="a타이틀고딕1" pitchFamily="18" charset="-127"/>
              </a:rPr>
              <a:t>Android Studio</a:t>
            </a:r>
            <a:endParaRPr lang="ko-KR" altLang="en-US" sz="10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82947" y="1645320"/>
            <a:ext cx="1009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a타이틀고딕1" pitchFamily="18" charset="-127"/>
                <a:ea typeface="a타이틀고딕1" pitchFamily="18" charset="-127"/>
              </a:rPr>
              <a:t>Raspberry Pi</a:t>
            </a:r>
            <a:endParaRPr lang="ko-KR" altLang="en-US" sz="10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459621" y="1651223"/>
            <a:ext cx="758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a타이틀고딕1" pitchFamily="18" charset="-127"/>
                <a:ea typeface="a타이틀고딕1" pitchFamily="18" charset="-127"/>
              </a:rPr>
              <a:t>Firebase</a:t>
            </a:r>
            <a:endParaRPr lang="ko-KR" altLang="en-US" sz="10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89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구성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05" y="1099329"/>
            <a:ext cx="2738189" cy="4574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5029200" y="3272790"/>
            <a:ext cx="869950" cy="8699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3" idx="1"/>
          </p:cNvCxnSpPr>
          <p:nvPr/>
        </p:nvCxnSpPr>
        <p:spPr>
          <a:xfrm flipH="1" flipV="1">
            <a:off x="3861881" y="3181593"/>
            <a:ext cx="1167319" cy="52617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43334" y="2678191"/>
            <a:ext cx="89745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카메라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68998" y="3002614"/>
            <a:ext cx="17021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카메라가 현재 촬영 중인 영상을 확인 할 수 있는 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29199" y="3272790"/>
            <a:ext cx="869950" cy="8699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7199150" y="3181593"/>
            <a:ext cx="1092324" cy="51708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95794" y="2694979"/>
            <a:ext cx="674268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앨범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36326" y="3002614"/>
            <a:ext cx="17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영상을 확인 할 수 있는 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38726" y="4425172"/>
            <a:ext cx="869950" cy="8699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67303" y="4425172"/>
            <a:ext cx="869950" cy="8699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endCxn id="21" idx="3"/>
          </p:cNvCxnSpPr>
          <p:nvPr/>
        </p:nvCxnSpPr>
        <p:spPr>
          <a:xfrm flipH="1">
            <a:off x="7237253" y="4860147"/>
            <a:ext cx="109907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58563" y="4512669"/>
            <a:ext cx="1748881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블루투스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개발중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3951" y="4840432"/>
            <a:ext cx="17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블루투스 연결을 위한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3939653" y="4860147"/>
            <a:ext cx="109907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76763" y="4527615"/>
            <a:ext cx="136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GPS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개발중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7531" y="4859354"/>
            <a:ext cx="2059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사용자의 현재위치를 확인 할 수 있는 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71449" y="5825162"/>
            <a:ext cx="1449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latin typeface="G마켓 산스 TTF Medium" pitchFamily="2" charset="-127"/>
                <a:ea typeface="G마켓 산스 TTF Medium" pitchFamily="2" charset="-127"/>
              </a:rPr>
              <a:t>&lt;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메인 화면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&gt;</a:t>
            </a:r>
            <a:endParaRPr lang="ko-KR" altLang="en-US" sz="11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6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구성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26" name="Picture 2" descr="C:\Users\e33eo\Desktop\영상 리스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461" r="2748" b="2065"/>
          <a:stretch/>
        </p:blipFill>
        <p:spPr bwMode="auto">
          <a:xfrm>
            <a:off x="2353648" y="1523048"/>
            <a:ext cx="2274506" cy="3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33eo\Desktop\영상 재생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t="2760" r="2607" b="3558"/>
          <a:stretch/>
        </p:blipFill>
        <p:spPr bwMode="auto">
          <a:xfrm rot="16200000">
            <a:off x="7223770" y="1538286"/>
            <a:ext cx="2273989" cy="378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28251" y="5583671"/>
            <a:ext cx="1449099" cy="221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&lt;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녹화리스트 화면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&gt;</a:t>
            </a:r>
            <a:endParaRPr lang="ko-KR" altLang="en-US" sz="11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9950" y="4822011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&lt;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녹화된 영상 확인하는 화면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&gt;</a:t>
            </a:r>
            <a:endParaRPr lang="ko-KR" altLang="en-US" sz="11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3648" y="2853689"/>
            <a:ext cx="2274506" cy="2095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3" idx="3"/>
          </p:cNvCxnSpPr>
          <p:nvPr/>
        </p:nvCxnSpPr>
        <p:spPr>
          <a:xfrm>
            <a:off x="4628154" y="2958464"/>
            <a:ext cx="1719306" cy="4705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42491" y="3523011"/>
            <a:ext cx="1702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영상을 다시 보기할 수 있는 </a:t>
            </a:r>
            <a:r>
              <a: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Activity</a:t>
            </a:r>
            <a:r>
              <a:rPr lang="ko-KR" altLang="en-US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2997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9600" y="1729891"/>
            <a:ext cx="10972800" cy="2071766"/>
            <a:chOff x="609600" y="1412391"/>
            <a:chExt cx="10972800" cy="2071766"/>
          </a:xfrm>
        </p:grpSpPr>
        <p:sp>
          <p:nvSpPr>
            <p:cNvPr id="8" name="직사각형 7"/>
            <p:cNvSpPr/>
            <p:nvPr/>
          </p:nvSpPr>
          <p:spPr>
            <a:xfrm>
              <a:off x="609600" y="1412391"/>
              <a:ext cx="10972800" cy="2071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09600" y="1412391"/>
              <a:ext cx="376895" cy="20717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9913" y="2082800"/>
            <a:ext cx="19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1293" y="2361743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하드웨어 구성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36" y="1588039"/>
            <a:ext cx="5572328" cy="4179246"/>
          </a:xfrm>
          <a:prstGeom prst="rect">
            <a:avLst/>
          </a:prstGeom>
          <a:effectLst>
            <a:outerShdw blurRad="444500" sx="102000" sy="102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3803515" y="2957209"/>
            <a:ext cx="2675106" cy="18482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3"/>
          </p:cNvCxnSpPr>
          <p:nvPr/>
        </p:nvCxnSpPr>
        <p:spPr>
          <a:xfrm flipH="1" flipV="1">
            <a:off x="8667345" y="3643009"/>
            <a:ext cx="832932" cy="43214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15591" y="3229583"/>
            <a:ext cx="651754" cy="8268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1" idx="1"/>
          </p:cNvCxnSpPr>
          <p:nvPr/>
        </p:nvCxnSpPr>
        <p:spPr>
          <a:xfrm flipH="1" flipV="1">
            <a:off x="2710229" y="3429000"/>
            <a:ext cx="1093286" cy="45233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2483" y="3056459"/>
            <a:ext cx="2241232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Raspberry Pi 3B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83609" y="4153138"/>
            <a:ext cx="22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Pi Camera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2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하드웨어 구성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블랙박스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03" y="2001761"/>
            <a:ext cx="3517222" cy="263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47"/>
          <a:stretch/>
        </p:blipFill>
        <p:spPr>
          <a:xfrm>
            <a:off x="6104375" y="2001761"/>
            <a:ext cx="3937399" cy="263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367739" y="4916775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제작 과정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3405" y="4916775"/>
            <a:ext cx="1967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블랙박스 구성 준비물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/>
          <p:nvPr/>
        </p:nvSpPr>
        <p:spPr>
          <a:xfrm>
            <a:off x="821508" y="616235"/>
            <a:ext cx="2332276" cy="106795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4"/>
                <a:ea typeface="a타이틀고딕4"/>
              </a:rPr>
              <a:t>Index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00" y="2115738"/>
            <a:ext cx="10972800" cy="2071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9600" y="4372720"/>
            <a:ext cx="10972800" cy="2071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741324" y="2775700"/>
            <a:ext cx="751840" cy="751840"/>
            <a:chOff x="1552643" y="2659588"/>
            <a:chExt cx="751840" cy="751840"/>
          </a:xfrm>
        </p:grpSpPr>
        <p:sp>
          <p:nvSpPr>
            <p:cNvPr id="10" name="다이아몬드 9"/>
            <p:cNvSpPr/>
            <p:nvPr/>
          </p:nvSpPr>
          <p:spPr>
            <a:xfrm>
              <a:off x="1552643" y="2659588"/>
              <a:ext cx="751840" cy="751840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8368" y="2830290"/>
              <a:ext cx="653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630324" y="2535587"/>
            <a:ext cx="222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557714" y="2775700"/>
            <a:ext cx="751840" cy="751840"/>
            <a:chOff x="6557714" y="2659588"/>
            <a:chExt cx="751840" cy="751840"/>
          </a:xfrm>
        </p:grpSpPr>
        <p:sp>
          <p:nvSpPr>
            <p:cNvPr id="15" name="다이아몬드 14"/>
            <p:cNvSpPr/>
            <p:nvPr/>
          </p:nvSpPr>
          <p:spPr>
            <a:xfrm>
              <a:off x="6557714" y="2659588"/>
              <a:ext cx="751840" cy="751840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31011" y="2830290"/>
              <a:ext cx="653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741324" y="5032683"/>
            <a:ext cx="751840" cy="751840"/>
            <a:chOff x="1552643" y="4902567"/>
            <a:chExt cx="751840" cy="751840"/>
          </a:xfrm>
        </p:grpSpPr>
        <p:sp>
          <p:nvSpPr>
            <p:cNvPr id="19" name="다이아몬드 18"/>
            <p:cNvSpPr/>
            <p:nvPr/>
          </p:nvSpPr>
          <p:spPr>
            <a:xfrm>
              <a:off x="1552643" y="4902567"/>
              <a:ext cx="751840" cy="751840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25940" y="5073269"/>
              <a:ext cx="653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30324" y="4863078"/>
            <a:ext cx="222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5392" y="2909700"/>
            <a:ext cx="193743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주제 선정 배경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목표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환경 및 관리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수행절차 및 활동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557714" y="5032683"/>
            <a:ext cx="751840" cy="751840"/>
            <a:chOff x="1552643" y="4902567"/>
            <a:chExt cx="751840" cy="751840"/>
          </a:xfrm>
        </p:grpSpPr>
        <p:sp>
          <p:nvSpPr>
            <p:cNvPr id="29" name="다이아몬드 28"/>
            <p:cNvSpPr/>
            <p:nvPr/>
          </p:nvSpPr>
          <p:spPr>
            <a:xfrm>
              <a:off x="1552643" y="4902567"/>
              <a:ext cx="751840" cy="751840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25940" y="5073269"/>
              <a:ext cx="653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459328" y="4871390"/>
            <a:ext cx="222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  <a:endParaRPr lang="en-US" altLang="ko-KR" sz="20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8354" y="5233253"/>
            <a:ext cx="15730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 시연 영상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 리뷰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93084" y="2523117"/>
            <a:ext cx="222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73209" y="2899039"/>
            <a:ext cx="19086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요구사항 분석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다이어그램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정의서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구성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5879" y="5233253"/>
            <a:ext cx="15730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하드웨어 구성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9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하드웨어 구성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블랙박스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57" y="2130925"/>
            <a:ext cx="3461534" cy="259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927325" y="4942558"/>
            <a:ext cx="1967997" cy="26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완성된 블랙박스 모습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7777" y="5398175"/>
            <a:ext cx="1626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착용 모습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68" y="1311977"/>
            <a:ext cx="2899063" cy="386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18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186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Raspberry Pi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391596" y="1606805"/>
            <a:ext cx="5408807" cy="3482292"/>
            <a:chOff x="2931642" y="1850046"/>
            <a:chExt cx="5408807" cy="3482292"/>
          </a:xfrm>
        </p:grpSpPr>
        <p:grpSp>
          <p:nvGrpSpPr>
            <p:cNvPr id="14" name="그룹 13"/>
            <p:cNvGrpSpPr/>
            <p:nvPr/>
          </p:nvGrpSpPr>
          <p:grpSpPr>
            <a:xfrm>
              <a:off x="2931642" y="1850046"/>
              <a:ext cx="5408807" cy="3482292"/>
              <a:chOff x="885838" y="451338"/>
              <a:chExt cx="7781925" cy="5010150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838" y="451338"/>
                <a:ext cx="7781925" cy="501015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897775" y="982359"/>
                <a:ext cx="7623397" cy="44541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" t="407" r="2508" b="1"/>
            <a:stretch/>
          </p:blipFill>
          <p:spPr>
            <a:xfrm>
              <a:off x="3001126" y="2616084"/>
              <a:ext cx="5178425" cy="23812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988245" y="5411541"/>
            <a:ext cx="8121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Raspberry Pi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OS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에 </a:t>
            </a:r>
            <a:r>
              <a:rPr lang="en-US" altLang="ko-KR" sz="1100" dirty="0" err="1" smtClean="0">
                <a:latin typeface="G마켓 산스 TTF Medium" pitchFamily="2" charset="-127"/>
                <a:ea typeface="G마켓 산스 TTF Medium" pitchFamily="2" charset="-127"/>
              </a:rPr>
              <a:t>pyrebase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패키지 설치 후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firebase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의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storage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와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 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실시간 데이터베이스와 연동하는 </a:t>
            </a:r>
            <a:r>
              <a:rPr lang="en-US" altLang="ko-KR" sz="1100" dirty="0" smtClean="0">
                <a:latin typeface="G마켓 산스 TTF Medium" pitchFamily="2" charset="-127"/>
                <a:ea typeface="G마켓 산스 TTF Medium" pitchFamily="2" charset="-127"/>
              </a:rPr>
              <a:t>Python</a:t>
            </a:r>
            <a:r>
              <a:rPr lang="ko-KR" altLang="en-US" sz="1100" dirty="0" smtClean="0">
                <a:latin typeface="G마켓 산스 TTF Medium" pitchFamily="2" charset="-127"/>
                <a:ea typeface="G마켓 산스 TTF Medium" pitchFamily="2" charset="-127"/>
              </a:rPr>
              <a:t> 코드</a:t>
            </a:r>
            <a:endParaRPr lang="ko-KR" altLang="en-US" sz="11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5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186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Raspberry Pi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50864" y="1767371"/>
            <a:ext cx="5764311" cy="3711172"/>
            <a:chOff x="885838" y="451338"/>
            <a:chExt cx="7781925" cy="50101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838" y="451338"/>
              <a:ext cx="7781925" cy="50101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직사각형 16"/>
            <p:cNvSpPr/>
            <p:nvPr/>
          </p:nvSpPr>
          <p:spPr>
            <a:xfrm>
              <a:off x="897775" y="982359"/>
              <a:ext cx="7623397" cy="44541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8417" b="42909"/>
          <a:stretch/>
        </p:blipFill>
        <p:spPr>
          <a:xfrm>
            <a:off x="1500640" y="2425996"/>
            <a:ext cx="5392517" cy="281719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337780" y="2552700"/>
            <a:ext cx="5101245" cy="1030085"/>
            <a:chOff x="2061555" y="2552700"/>
            <a:chExt cx="5101245" cy="1030085"/>
          </a:xfrm>
        </p:grpSpPr>
        <p:sp>
          <p:nvSpPr>
            <p:cNvPr id="3" name="직사각형 2"/>
            <p:cNvSpPr/>
            <p:nvPr/>
          </p:nvSpPr>
          <p:spPr>
            <a:xfrm>
              <a:off x="2061555" y="3009207"/>
              <a:ext cx="3281969" cy="57357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3" idx="3"/>
            </p:cNvCxnSpPr>
            <p:nvPr/>
          </p:nvCxnSpPr>
          <p:spPr>
            <a:xfrm flipV="1">
              <a:off x="5343524" y="2552700"/>
              <a:ext cx="1819276" cy="743296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631309" y="2248600"/>
            <a:ext cx="299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영상이 저장될 때 파일명을 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현재 날짜와 시간으로 설정해주는 코드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37781" y="3400425"/>
            <a:ext cx="5101244" cy="1047750"/>
            <a:chOff x="2061556" y="2763185"/>
            <a:chExt cx="5101244" cy="1047750"/>
          </a:xfrm>
        </p:grpSpPr>
        <p:sp>
          <p:nvSpPr>
            <p:cNvPr id="22" name="직사각형 21"/>
            <p:cNvSpPr/>
            <p:nvPr/>
          </p:nvSpPr>
          <p:spPr>
            <a:xfrm>
              <a:off x="2061556" y="3009206"/>
              <a:ext cx="3034319" cy="80172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stCxn id="22" idx="3"/>
            </p:cNvCxnSpPr>
            <p:nvPr/>
          </p:nvCxnSpPr>
          <p:spPr>
            <a:xfrm flipV="1">
              <a:off x="5095875" y="2763185"/>
              <a:ext cx="2066925" cy="646886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631309" y="3178865"/>
            <a:ext cx="299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 촬영과 관련된 코드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해상도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미리 보기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파일 저장 위치 등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37780" y="4238625"/>
            <a:ext cx="5101245" cy="416719"/>
            <a:chOff x="2061555" y="3360815"/>
            <a:chExt cx="5101245" cy="416719"/>
          </a:xfrm>
        </p:grpSpPr>
        <p:sp>
          <p:nvSpPr>
            <p:cNvPr id="30" name="직사각형 29"/>
            <p:cNvSpPr/>
            <p:nvPr/>
          </p:nvSpPr>
          <p:spPr>
            <a:xfrm>
              <a:off x="2061555" y="3634026"/>
              <a:ext cx="4482119" cy="14350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>
              <a:stCxn id="30" idx="3"/>
            </p:cNvCxnSpPr>
            <p:nvPr/>
          </p:nvCxnSpPr>
          <p:spPr>
            <a:xfrm flipV="1">
              <a:off x="6543674" y="3360815"/>
              <a:ext cx="619126" cy="34496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7631309" y="4109130"/>
            <a:ext cx="3390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h.264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저장되는 파일을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mp4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변환하는 코드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337781" y="4719005"/>
            <a:ext cx="5101244" cy="487896"/>
            <a:chOff x="2061556" y="3323039"/>
            <a:chExt cx="5101244" cy="487896"/>
          </a:xfrm>
        </p:grpSpPr>
        <p:sp>
          <p:nvSpPr>
            <p:cNvPr id="41" name="직사각형 40"/>
            <p:cNvSpPr/>
            <p:nvPr/>
          </p:nvSpPr>
          <p:spPr>
            <a:xfrm>
              <a:off x="2061556" y="3323039"/>
              <a:ext cx="2710469" cy="4878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1" idx="3"/>
            </p:cNvCxnSpPr>
            <p:nvPr/>
          </p:nvCxnSpPr>
          <p:spPr>
            <a:xfrm flipV="1">
              <a:off x="4772025" y="3520809"/>
              <a:ext cx="2390775" cy="46178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7631309" y="4824025"/>
            <a:ext cx="33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Firebase storage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업로드할 파일명을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uploadfile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변수에 저장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9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186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Raspberry Pi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350864" y="1767371"/>
            <a:ext cx="5764311" cy="3711172"/>
            <a:chOff x="885838" y="451338"/>
            <a:chExt cx="7781925" cy="501015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838" y="451338"/>
              <a:ext cx="7781925" cy="50101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직사각형 19"/>
            <p:cNvSpPr/>
            <p:nvPr/>
          </p:nvSpPr>
          <p:spPr>
            <a:xfrm>
              <a:off x="897775" y="982359"/>
              <a:ext cx="7623397" cy="44541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37" y="2431072"/>
            <a:ext cx="5363813" cy="274974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013930" y="2160715"/>
            <a:ext cx="5550652" cy="839660"/>
            <a:chOff x="2061555" y="2719797"/>
            <a:chExt cx="5550652" cy="839660"/>
          </a:xfrm>
        </p:grpSpPr>
        <p:sp>
          <p:nvSpPr>
            <p:cNvPr id="22" name="직사각형 21"/>
            <p:cNvSpPr/>
            <p:nvPr/>
          </p:nvSpPr>
          <p:spPr>
            <a:xfrm>
              <a:off x="2061555" y="2990155"/>
              <a:ext cx="3767745" cy="56930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stCxn id="22" idx="3"/>
            </p:cNvCxnSpPr>
            <p:nvPr/>
          </p:nvCxnSpPr>
          <p:spPr>
            <a:xfrm flipV="1">
              <a:off x="5829300" y="2719797"/>
              <a:ext cx="1782907" cy="55500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631309" y="1957654"/>
            <a:ext cx="337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Firebase Storage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영상 파일을 업로드하며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영상의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URL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생성하는 코드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013930" y="3092751"/>
            <a:ext cx="5550652" cy="1244028"/>
            <a:chOff x="2061555" y="2990154"/>
            <a:chExt cx="5550652" cy="1244028"/>
          </a:xfrm>
        </p:grpSpPr>
        <p:sp>
          <p:nvSpPr>
            <p:cNvPr id="30" name="직사각형 29"/>
            <p:cNvSpPr/>
            <p:nvPr/>
          </p:nvSpPr>
          <p:spPr>
            <a:xfrm>
              <a:off x="2061555" y="2990154"/>
              <a:ext cx="4825020" cy="124402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>
              <a:stCxn id="30" idx="3"/>
            </p:cNvCxnSpPr>
            <p:nvPr/>
          </p:nvCxnSpPr>
          <p:spPr>
            <a:xfrm flipV="1">
              <a:off x="6886575" y="3285909"/>
              <a:ext cx="725632" cy="32625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7631309" y="3159664"/>
            <a:ext cx="337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Storage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파일이 업로드 됨과 동시에 영상의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URL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실시간 데이터베이스에 저장된다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013930" y="4418131"/>
            <a:ext cx="5550652" cy="762687"/>
            <a:chOff x="2061555" y="2990154"/>
            <a:chExt cx="5550652" cy="762687"/>
          </a:xfrm>
        </p:grpSpPr>
        <p:sp>
          <p:nvSpPr>
            <p:cNvPr id="25" name="직사각형 24"/>
            <p:cNvSpPr/>
            <p:nvPr/>
          </p:nvSpPr>
          <p:spPr>
            <a:xfrm>
              <a:off x="2061555" y="2990154"/>
              <a:ext cx="2716012" cy="76268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>
              <a:stCxn id="25" idx="3"/>
            </p:cNvCxnSpPr>
            <p:nvPr/>
          </p:nvCxnSpPr>
          <p:spPr>
            <a:xfrm flipV="1">
              <a:off x="4777567" y="3255325"/>
              <a:ext cx="2834640" cy="116173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631309" y="4476308"/>
            <a:ext cx="3712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Firebase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파일 업로드 완료 후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Raspberry Pi</a:t>
            </a:r>
          </a:p>
          <a:p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메모리에 저장돼있는 영상 파일은 삭제한다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44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"/>
          <a:stretch/>
        </p:blipFill>
        <p:spPr>
          <a:xfrm>
            <a:off x="4743730" y="1573428"/>
            <a:ext cx="6588692" cy="34298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58664" y="5451585"/>
            <a:ext cx="3783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로딩 화면을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초 동안 보여주고 메인화면으로 넘어간다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3074" name="Picture 2" descr="C:\Users\e33eo\Desktop\KakaoTalk_20221228_10505876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3833" r="3309" b="3683"/>
          <a:stretch/>
        </p:blipFill>
        <p:spPr bwMode="auto">
          <a:xfrm>
            <a:off x="1386394" y="1504950"/>
            <a:ext cx="2080706" cy="4432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"/>
          <a:stretch/>
        </p:blipFill>
        <p:spPr>
          <a:xfrm>
            <a:off x="5554195" y="611635"/>
            <a:ext cx="5072481" cy="5651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48" y="1702099"/>
            <a:ext cx="2365902" cy="395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7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1" t="-1" b="968"/>
          <a:stretch/>
        </p:blipFill>
        <p:spPr>
          <a:xfrm>
            <a:off x="4922211" y="1119864"/>
            <a:ext cx="6189708" cy="4806266"/>
          </a:xfrm>
          <a:prstGeom prst="rect">
            <a:avLst/>
          </a:prstGeom>
        </p:spPr>
      </p:pic>
      <p:pic>
        <p:nvPicPr>
          <p:cNvPr id="4098" name="Picture 2" descr="C:\Users\e33eo\Desktop\KakaoTalk_20221228_105058767_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 t="3822" r="3583" b="3599"/>
          <a:stretch/>
        </p:blipFill>
        <p:spPr bwMode="auto">
          <a:xfrm>
            <a:off x="1388964" y="1504672"/>
            <a:ext cx="2058070" cy="441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6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/>
          <a:stretch/>
        </p:blipFill>
        <p:spPr>
          <a:xfrm>
            <a:off x="5573902" y="663856"/>
            <a:ext cx="4886325" cy="5625538"/>
          </a:xfrm>
          <a:prstGeom prst="rect">
            <a:avLst/>
          </a:prstGeom>
        </p:spPr>
      </p:pic>
      <p:pic>
        <p:nvPicPr>
          <p:cNvPr id="1026" name="Picture 2" descr="D:\한영\하이미디어\팀프로젝트\안드로이드 블랙박스 프로젝트\PPT\on_off리스트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t="705" r="2009" b="1215"/>
          <a:stretch/>
        </p:blipFill>
        <p:spPr bwMode="auto">
          <a:xfrm>
            <a:off x="1317625" y="1704974"/>
            <a:ext cx="2384425" cy="397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317624" y="2232025"/>
            <a:ext cx="2384425" cy="4489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4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21442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/>
          <a:stretch/>
        </p:blipFill>
        <p:spPr>
          <a:xfrm>
            <a:off x="4443053" y="848688"/>
            <a:ext cx="7023058" cy="54231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96413" y="5429359"/>
            <a:ext cx="428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ON / OFF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스위치와 관련된 코드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스위치가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On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되면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Off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바뀌기 전까지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Raspberry Pi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 기능이 반복 실행되고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Off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되면 녹화가 종료된다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6" name="Picture 2" descr="D:\한영\하이미디어\팀프로젝트\안드로이드 블랙박스 프로젝트\PPT\on_off리스트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t="705" r="2009" b="1215"/>
          <a:stretch/>
        </p:blipFill>
        <p:spPr bwMode="auto">
          <a:xfrm>
            <a:off x="1317625" y="1704974"/>
            <a:ext cx="2384425" cy="397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286527" y="1851025"/>
            <a:ext cx="463024" cy="39052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21442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4465" y="3198167"/>
            <a:ext cx="344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리사이클뷰에 데이터를 보여주기 위해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어댑터로 데이터베이스에 있는 정보들을 불러온다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/>
          <a:stretch/>
        </p:blipFill>
        <p:spPr>
          <a:xfrm>
            <a:off x="4583429" y="861252"/>
            <a:ext cx="6713221" cy="53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2997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9600" y="1729891"/>
            <a:ext cx="10972800" cy="2071766"/>
            <a:chOff x="609600" y="1412391"/>
            <a:chExt cx="10972800" cy="2071766"/>
          </a:xfrm>
        </p:grpSpPr>
        <p:sp>
          <p:nvSpPr>
            <p:cNvPr id="8" name="직사각형 7"/>
            <p:cNvSpPr/>
            <p:nvPr/>
          </p:nvSpPr>
          <p:spPr>
            <a:xfrm>
              <a:off x="609600" y="1412391"/>
              <a:ext cx="10972800" cy="2071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09600" y="1412391"/>
              <a:ext cx="376895" cy="20717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9913" y="2082800"/>
            <a:ext cx="19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1293" y="2361743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5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21442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9167" y="2456001"/>
            <a:ext cx="3217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리스트에서 영상을 선택하면 녹화된 영상의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URL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을 찾고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해당 영상을 확인할 수 있는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Activity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로 이동한다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78354" y="4055718"/>
            <a:ext cx="265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리스트에서 녹화 파일을 길게 누르면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 해당하는 파일의 키 값을 찾아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데이터베이스에서 삭제한다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itchFamily="2" charset="-127"/>
                <a:ea typeface="G마켓 산스 TTF Medium" pitchFamily="2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/>
          <a:stretch/>
        </p:blipFill>
        <p:spPr>
          <a:xfrm>
            <a:off x="5244577" y="733356"/>
            <a:ext cx="5267325" cy="56269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39199" y="2539225"/>
            <a:ext cx="4772704" cy="15851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1"/>
            <a:endCxn id="18" idx="3"/>
          </p:cNvCxnSpPr>
          <p:nvPr/>
        </p:nvCxnSpPr>
        <p:spPr>
          <a:xfrm flipH="1" flipV="1">
            <a:off x="4116464" y="2779167"/>
            <a:ext cx="1622735" cy="55260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39199" y="4219866"/>
            <a:ext cx="4772704" cy="1710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 flipV="1">
            <a:off x="3992639" y="4486275"/>
            <a:ext cx="1746560" cy="58875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2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21442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308389" y="430967"/>
            <a:ext cx="7284003" cy="5996066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 구현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Android Studio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681" r="1924" b="2883"/>
          <a:stretch/>
        </p:blipFill>
        <p:spPr>
          <a:xfrm rot="16200000">
            <a:off x="1482451" y="1836028"/>
            <a:ext cx="1916502" cy="318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"/>
          <a:stretch/>
        </p:blipFill>
        <p:spPr>
          <a:xfrm>
            <a:off x="4752975" y="660872"/>
            <a:ext cx="6469534" cy="5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2997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9600" y="1729891"/>
            <a:ext cx="10972800" cy="2071766"/>
            <a:chOff x="609600" y="1412391"/>
            <a:chExt cx="10972800" cy="2071766"/>
          </a:xfrm>
        </p:grpSpPr>
        <p:sp>
          <p:nvSpPr>
            <p:cNvPr id="8" name="직사각형 7"/>
            <p:cNvSpPr/>
            <p:nvPr/>
          </p:nvSpPr>
          <p:spPr>
            <a:xfrm>
              <a:off x="609600" y="1412391"/>
              <a:ext cx="10972800" cy="2071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09600" y="1412391"/>
              <a:ext cx="376895" cy="20717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9913" y="2082800"/>
            <a:ext cx="19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1293" y="2361743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  <a:endParaRPr lang="en-US" altLang="ko-KR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9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6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4916775"/>
              <a:ext cx="12192000" cy="19412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465" y="582672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539" y="59262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8788" y="899352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 시연 영상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9068" y="5274935"/>
            <a:ext cx="1944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&lt; </a:t>
            </a:r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실시간 </a:t>
            </a:r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영상 </a:t>
            </a:r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확인 </a:t>
            </a:r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&gt;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4125" y="5274934"/>
            <a:ext cx="3131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&lt; </a:t>
            </a:r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영상 </a:t>
            </a:r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녹화 및 녹화된 영상 </a:t>
            </a:r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확인 </a:t>
            </a:r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&gt;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pic>
        <p:nvPicPr>
          <p:cNvPr id="13" name="실시간라이브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75500" y="1540364"/>
            <a:ext cx="1991458" cy="3540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녹화영상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44071" y="1540364"/>
            <a:ext cx="1991458" cy="3540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733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98900" y="685800"/>
            <a:ext cx="78994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6251" y="1155700"/>
            <a:ext cx="903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5993" y="118064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</a:t>
            </a:r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</a:t>
            </a:r>
            <a:endParaRPr lang="en-US" altLang="ko-KR" sz="24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5993" y="162228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 리뷰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7023" y="1060367"/>
            <a:ext cx="7416801" cy="471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 smtClean="0">
                <a:latin typeface="a타이틀고딕2" pitchFamily="18" charset="-127"/>
                <a:ea typeface="a타이틀고딕2" pitchFamily="18" charset="-127"/>
              </a:rPr>
              <a:t>정한영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sz="1400" dirty="0" err="1" smtClean="0">
                <a:latin typeface="G마켓 산스 TTF Light" pitchFamily="2" charset="-127"/>
                <a:ea typeface="G마켓 산스 TTF Light" pitchFamily="2" charset="-127"/>
              </a:rPr>
              <a:t>라즈베리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 파이와 </a:t>
            </a:r>
            <a:r>
              <a:rPr lang="ko-KR" altLang="en-US" sz="1400" dirty="0" err="1" smtClean="0">
                <a:latin typeface="G마켓 산스 TTF Light" pitchFamily="2" charset="-127"/>
                <a:ea typeface="G마켓 산스 TTF Light" pitchFamily="2" charset="-127"/>
              </a:rPr>
              <a:t>안드로이드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 스튜디오를 연동하는 부분에서 많이 헤매었던 것 같고</a:t>
            </a:r>
            <a:endParaRPr lang="en-US" altLang="ko-KR" sz="1400" dirty="0" smtClean="0">
              <a:latin typeface="G마켓 산스 TTF Light" pitchFamily="2" charset="-127"/>
              <a:ea typeface="G마켓 산스 TTF Light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여러 가지 기능을 구현하고 싶었지만 기본적인 기능 외에는 구현하지 못한 게 아쉬웠습니다</a:t>
            </a:r>
            <a:r>
              <a:rPr lang="en-US" altLang="ko-KR" sz="1400" dirty="0" smtClean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en-US" altLang="ko-KR" sz="1400" dirty="0">
              <a:latin typeface="G마켓 산스 TTF Light" pitchFamily="2" charset="-127"/>
              <a:ea typeface="G마켓 산스 TTF Light" pitchFamily="2" charset="-127"/>
            </a:endParaRP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latin typeface="a타이틀고딕2" pitchFamily="18" charset="-127"/>
                <a:ea typeface="a타이틀고딕2" pitchFamily="18" charset="-127"/>
              </a:rPr>
              <a:t>이철진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sz="1400" dirty="0" err="1" smtClean="0">
                <a:latin typeface="G마켓 산스 TTF Light" pitchFamily="2" charset="-127"/>
                <a:ea typeface="G마켓 산스 TTF Light" pitchFamily="2" charset="-127"/>
              </a:rPr>
              <a:t>라즈베리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파이의 발열을 제어할 수 있는 부분과 버전호환문제로 어려움이 있었지만</a:t>
            </a:r>
            <a:r>
              <a:rPr lang="en-US" altLang="ko-KR" sz="1400" dirty="0">
                <a:latin typeface="G마켓 산스 TTF Light" pitchFamily="2" charset="-127"/>
                <a:ea typeface="G마켓 산스 TTF Light" pitchFamily="2" charset="-127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기본적인 블랙박스의 기능과 휴대용이라는 편의성을 잘 살려서 프로젝트를 잘 마무리했습니다</a:t>
            </a:r>
            <a:r>
              <a:rPr lang="en-US" altLang="ko-KR" sz="1400" dirty="0"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부족한 점이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많았지만 기본에 충실하게 만들었기 때문에 아쉬운 점은 없습니다</a:t>
            </a:r>
            <a:r>
              <a:rPr lang="en-US" altLang="ko-KR" sz="1400" dirty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en-US" altLang="ko-KR" dirty="0">
              <a:latin typeface="G마켓 산스 TTF Light" pitchFamily="2" charset="-127"/>
              <a:ea typeface="G마켓 산스 TTF Light" pitchFamily="2" charset="-127"/>
            </a:endParaRP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i="1" dirty="0" err="1" smtClean="0">
                <a:latin typeface="a타이틀고딕2" pitchFamily="18" charset="-127"/>
                <a:ea typeface="a타이틀고딕2" pitchFamily="18" charset="-127"/>
              </a:rPr>
              <a:t>이중탁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다른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팀원이 짠 코드는 이해하는데 시간이 필요했으며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팀원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간에 소통이 좀 더 필요한 거 같아 아쉬웠고 프로그래밍 언어에 대한 이해도가 프로젝트 하기 전보다는 늘어난 것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같습니다</a:t>
            </a:r>
            <a:r>
              <a:rPr lang="en-US" altLang="ko-KR" sz="1400" dirty="0" smtClean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en-US" altLang="ko-KR" dirty="0">
              <a:latin typeface="G마켓 산스 TTF Light" pitchFamily="2" charset="-127"/>
              <a:ea typeface="G마켓 산스 TTF Light" pitchFamily="2" charset="-127"/>
            </a:endParaRP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latin typeface="a타이틀고딕2" pitchFamily="18" charset="-127"/>
                <a:ea typeface="a타이틀고딕2" pitchFamily="18" charset="-127"/>
              </a:rPr>
              <a:t>최재성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처음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프로젝트를 시작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할 때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어떻게 해야 될지 막막했지만 잘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끝낸 것 같으면서도 완성을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제대로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못한 게 </a:t>
            </a:r>
            <a:r>
              <a:rPr lang="ko-KR" altLang="en-US" sz="1400" dirty="0">
                <a:latin typeface="G마켓 산스 TTF Light" pitchFamily="2" charset="-127"/>
                <a:ea typeface="G마켓 산스 TTF Light" pitchFamily="2" charset="-127"/>
              </a:rPr>
              <a:t>좀 </a:t>
            </a:r>
            <a:r>
              <a:rPr lang="ko-KR" altLang="en-US" sz="1400" dirty="0" smtClean="0">
                <a:latin typeface="G마켓 산스 TTF Light" pitchFamily="2" charset="-127"/>
                <a:ea typeface="G마켓 산스 TTF Light" pitchFamily="2" charset="-127"/>
              </a:rPr>
              <a:t>아쉬웠습니다</a:t>
            </a:r>
            <a:r>
              <a:rPr lang="en-US" altLang="ko-KR" sz="1400" dirty="0" smtClean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ko-KR" altLang="en-US" sz="1400" dirty="0">
              <a:latin typeface="G마켓 산스 TTF Light" pitchFamily="2" charset="-127"/>
              <a:ea typeface="G마켓 산스 T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4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98900" y="685800"/>
            <a:ext cx="78994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8545" y="1155700"/>
            <a:ext cx="811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5993" y="118064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4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5993" y="162228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주제 선정 배경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4254" y="2834350"/>
            <a:ext cx="7474093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노약자나 장애인의 경우 보행 간에 생기는 사고에 대하여 </a:t>
            </a:r>
            <a:endParaRPr lang="en-US" altLang="ko-KR" dirty="0" smtClean="0">
              <a:latin typeface="a타이틀고딕1" panose="02020600000000000000" pitchFamily="18" charset="-127"/>
              <a:ea typeface="a타이틀고딕1" panose="02020600000000000000" pitchFamily="18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사실여부를 파악하는데 어려움이 있다</a:t>
            </a:r>
            <a:r>
              <a:rPr lang="en-US" altLang="ko-KR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이러한 상황에 대비하여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갈등 상황 시 사용자 </a:t>
            </a: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시점의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영상 자료가 </a:t>
            </a: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필요하다</a:t>
            </a:r>
            <a:r>
              <a:rPr lang="en-US" altLang="ko-KR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728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98900" y="685800"/>
            <a:ext cx="78994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8545" y="1155700"/>
            <a:ext cx="811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5993" y="118064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400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5993" y="1622285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목표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1554" y="3179637"/>
            <a:ext cx="7474093" cy="498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노약자와 장애인을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위한 휴대용 블랙박스 및 어플리케이션 </a:t>
            </a:r>
            <a:r>
              <a:rPr lang="ko-KR" altLang="en-US" sz="2000" dirty="0" smtClean="0">
                <a:latin typeface="a타이틀고딕1" panose="02020600000000000000" pitchFamily="18" charset="-127"/>
                <a:ea typeface="a타이틀고딕1" panose="02020600000000000000" pitchFamily="18" charset="-127"/>
                <a:cs typeface="Pretendard" panose="02000503000000020004" pitchFamily="50" charset="-127"/>
              </a:rPr>
              <a:t>제작</a:t>
            </a:r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916775"/>
            <a:ext cx="12192000" cy="19412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2900" y="526117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4409" y="559643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42722" y="842709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환경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5" y="2099191"/>
            <a:ext cx="1649199" cy="16491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91" y="2099191"/>
            <a:ext cx="1590633" cy="164919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31" y="2099191"/>
            <a:ext cx="1199936" cy="164541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074" y="2099191"/>
            <a:ext cx="1645412" cy="164541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042540" y="4778275"/>
            <a:ext cx="1789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 개발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84523" y="4778275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 촬영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79415" y="4778275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데이터베이스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01696" y="4778275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소스코드 관리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42540" y="4206642"/>
            <a:ext cx="178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Android Studio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2063" y="4216300"/>
            <a:ext cx="178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Raspberry Pi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6955" y="4216300"/>
            <a:ext cx="178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마켓 산스 TTF Medium" pitchFamily="2" charset="-127"/>
                <a:ea typeface="G마켓 산스 TTF Medium" pitchFamily="2" charset="-127"/>
              </a:rPr>
              <a:t>Firebase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79236" y="4216300"/>
            <a:ext cx="178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G마켓 산스 TTF Medium" pitchFamily="2" charset="-127"/>
                <a:ea typeface="G마켓 산스 TTF Medium" pitchFamily="2" charset="-127"/>
              </a:rPr>
              <a:t>GitHub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916775"/>
            <a:ext cx="12192000" cy="19412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2900" y="526117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4409" y="559643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33302" y="3696739"/>
            <a:ext cx="9925396" cy="340821"/>
            <a:chOff x="1130531" y="3254433"/>
            <a:chExt cx="9925396" cy="34082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130531" y="3424844"/>
              <a:ext cx="99253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130531" y="3254433"/>
              <a:ext cx="0" cy="34082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1055927" y="3254433"/>
              <a:ext cx="0" cy="34082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/>
          <p:cNvSpPr/>
          <p:nvPr/>
        </p:nvSpPr>
        <p:spPr>
          <a:xfrm>
            <a:off x="2008215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69712" y="3967021"/>
            <a:ext cx="758748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22. 11. 7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20140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01969" y="3967799"/>
            <a:ext cx="918085" cy="26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22. 11. 25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544143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125972" y="3967799"/>
            <a:ext cx="91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22. 12. 15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45233" y="3538797"/>
            <a:ext cx="2074907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20093" y="2794107"/>
            <a:ext cx="13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요구사항 분석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</a:t>
            </a:r>
          </a:p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USECASE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작성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303061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884890" y="3967799"/>
            <a:ext cx="91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22. 11. 28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98722" y="3538797"/>
            <a:ext cx="110433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082042" y="2787009"/>
            <a:ext cx="13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Prototype</a:t>
            </a:r>
          </a:p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화면구성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81643" y="3538797"/>
            <a:ext cx="31625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90809" y="3168009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 구현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42722" y="842709"/>
            <a:ext cx="2526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수행절차 및 활동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일정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127256" y="3827859"/>
            <a:ext cx="78582" cy="78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709085" y="3967799"/>
            <a:ext cx="91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22. 12. 26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624588" y="3538797"/>
            <a:ext cx="150266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703838" y="3168009"/>
            <a:ext cx="134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테스트 및 배포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916775"/>
            <a:ext cx="12192000" cy="19412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9607" y="430967"/>
            <a:ext cx="10992786" cy="5996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900" y="526117"/>
            <a:ext cx="89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4409" y="559643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42722" y="842709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수행절차 및 활동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팀원 소개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26" name="Picture 2" descr="C:\Users\e33eo\Desktop\forb 팀원사진\이중탁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74" y="1878240"/>
            <a:ext cx="1850005" cy="2463954"/>
          </a:xfrm>
          <a:prstGeom prst="rect">
            <a:avLst/>
          </a:prstGeom>
          <a:ln>
            <a:noFill/>
          </a:ln>
          <a:effectLst>
            <a:outerShdw blurRad="444500" dist="152400" dir="2700000" sx="90000" sy="9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33eo\Desktop\forb 팀원사진\이철진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75" y="1878240"/>
            <a:ext cx="1832634" cy="2444951"/>
          </a:xfrm>
          <a:prstGeom prst="rect">
            <a:avLst/>
          </a:prstGeom>
          <a:ln>
            <a:noFill/>
          </a:ln>
          <a:effectLst>
            <a:outerShdw blurRad="444500" dist="152400" dir="2700000" sx="90000" sy="9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33eo\Desktop\forb 팀원사진\최재성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44" y="1878239"/>
            <a:ext cx="1898049" cy="2463955"/>
          </a:xfrm>
          <a:prstGeom prst="rect">
            <a:avLst/>
          </a:prstGeom>
          <a:ln>
            <a:noFill/>
          </a:ln>
          <a:effectLst>
            <a:outerShdw blurRad="444500" dist="152400" dir="2700000" sx="90000" sy="9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33eo\Desktop\정한영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93" y="1878240"/>
            <a:ext cx="1653317" cy="2463955"/>
          </a:xfrm>
          <a:prstGeom prst="rect">
            <a:avLst/>
          </a:prstGeom>
          <a:ln>
            <a:noFill/>
          </a:ln>
          <a:effectLst>
            <a:outerShdw blurRad="444500" dist="152400" dir="2700000" sx="90000" sy="9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958876" y="4425730"/>
            <a:ext cx="758748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정한영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60717" y="4425729"/>
            <a:ext cx="758748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이철진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60901" y="4425730"/>
            <a:ext cx="758748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G마켓 산스 TTF Medium" pitchFamily="2" charset="-127"/>
                <a:ea typeface="G마켓 산스 TTF Medium" pitchFamily="2" charset="-127"/>
              </a:rPr>
              <a:t>이중탁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93793" y="4424775"/>
            <a:ext cx="758748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마켓 산스 TTF Medium" pitchFamily="2" charset="-127"/>
                <a:ea typeface="G마켓 산스 TTF Medium" pitchFamily="2" charset="-127"/>
              </a:rPr>
              <a:t>최재성</a:t>
            </a:r>
            <a:endParaRPr lang="ko-KR" altLang="en-US" sz="14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02061" y="4789775"/>
            <a:ext cx="187237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라즈베리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파이 카메라 설정 및 </a:t>
            </a: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파이어베이스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연동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84989" y="4789775"/>
            <a:ext cx="1702161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안드로이드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스튜디오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 구현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lnSpc>
                <a:spcPct val="120000"/>
              </a:lnSpc>
              <a:buFontTx/>
              <a:buChar char="-"/>
            </a:pP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메인 화면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영상리스트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녹화된 영상확인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22086" y="4789775"/>
            <a:ext cx="170216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안드로이드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스튜디오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 구현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9011" y="4789775"/>
            <a:ext cx="170216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안드로이드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스튜디오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어플리케이션 구현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GPS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능</a:t>
            </a:r>
          </a:p>
        </p:txBody>
      </p:sp>
    </p:spTree>
    <p:extLst>
      <p:ext uri="{BB962C8B-B14F-4D97-AF65-F5344CB8AC3E}">
        <p14:creationId xmlns:p14="http://schemas.microsoft.com/office/powerpoint/2010/main" val="26662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2997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9600" y="1729891"/>
            <a:ext cx="10972800" cy="2071766"/>
            <a:chOff x="609600" y="1412391"/>
            <a:chExt cx="10972800" cy="2071766"/>
          </a:xfrm>
        </p:grpSpPr>
        <p:sp>
          <p:nvSpPr>
            <p:cNvPr id="8" name="직사각형 7"/>
            <p:cNvSpPr/>
            <p:nvPr/>
          </p:nvSpPr>
          <p:spPr>
            <a:xfrm>
              <a:off x="609600" y="1412391"/>
              <a:ext cx="10972800" cy="2071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09600" y="1412391"/>
              <a:ext cx="376895" cy="20717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9913" y="2082800"/>
            <a:ext cx="19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1293" y="2361743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설계</a:t>
            </a:r>
            <a:endParaRPr lang="en-US" altLang="ko-KR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1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918</Words>
  <Application>Microsoft Office PowerPoint</Application>
  <PresentationFormat>사용자 지정</PresentationFormat>
  <Paragraphs>250</Paragraphs>
  <Slides>34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굴림</vt:lpstr>
      <vt:lpstr>Arial</vt:lpstr>
      <vt:lpstr>맑은 고딕</vt:lpstr>
      <vt:lpstr>G마켓 산스 TTF Light</vt:lpstr>
      <vt:lpstr>G마켓 산스 TTF Medium</vt:lpstr>
      <vt:lpstr>a타이틀고딕1</vt:lpstr>
      <vt:lpstr>a타이틀고딕2</vt:lpstr>
      <vt:lpstr>a타이틀고딕5</vt:lpstr>
      <vt:lpstr>G마켓 산스 TTF Bold</vt:lpstr>
      <vt:lpstr>a타이틀고딕4</vt:lpstr>
      <vt:lpstr>Pretendard Light</vt:lpstr>
      <vt:lpstr>Pretendard</vt:lpstr>
      <vt:lpstr>Pretendard ExtraLight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409-07</dc:creator>
  <cp:lastModifiedBy>한영정</cp:lastModifiedBy>
  <cp:revision>172</cp:revision>
  <dcterms:created xsi:type="dcterms:W3CDTF">2022-11-21T07:00:24Z</dcterms:created>
  <dcterms:modified xsi:type="dcterms:W3CDTF">2022-12-29T02:50:51Z</dcterms:modified>
</cp:coreProperties>
</file>